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6" r:id="rId2"/>
    <p:sldId id="279" r:id="rId3"/>
    <p:sldId id="284" r:id="rId4"/>
    <p:sldId id="319" r:id="rId5"/>
    <p:sldId id="320" r:id="rId6"/>
    <p:sldId id="321" r:id="rId7"/>
    <p:sldId id="318" r:id="rId8"/>
    <p:sldId id="330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ABAP%20on%20HANA/Day%2018/End%20to%20end%20S4%20HANA%20Scenario%20for%20OVP%20%26%20List%20Repor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8/End%20to%20End%20S4%20HANA%20Scenario%20for%20OVP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18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18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21494"/>
            <a:ext cx="7964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Details </a:t>
            </a:r>
            <a:r>
              <a:rPr lang="en-US" sz="1800" dirty="0" smtClean="0">
                <a:solidFill>
                  <a:schemeClr val="bg1"/>
                </a:solidFill>
              </a:rPr>
              <a:t>S/4 HANA Scenario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End to End S/4 HANA Scenario for OVP ( Analytics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 OVP ( Overview page )  UX  Elements show Analytical dashboard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956521"/>
            <a:ext cx="10169751" cy="5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OVP (Overview Page)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765" y="998726"/>
            <a:ext cx="112920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analytical card</a:t>
            </a:r>
            <a:r>
              <a:rPr lang="en-US" sz="1800" dirty="0">
                <a:solidFill>
                  <a:schemeClr val="bg1"/>
                </a:solidFill>
              </a:rPr>
              <a:t> is a single object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and does not contain a footer area. It can only be used in the </a:t>
            </a:r>
            <a:r>
              <a:rPr lang="en-US" sz="1800" b="1" dirty="0">
                <a:solidFill>
                  <a:schemeClr val="bg1"/>
                </a:solidFill>
              </a:rPr>
              <a:t>overview page</a:t>
            </a:r>
            <a:r>
              <a:rPr lang="en-US" sz="1800" dirty="0">
                <a:solidFill>
                  <a:schemeClr val="bg1"/>
                </a:solidFill>
              </a:rPr>
              <a:t> (OVP). In the resizable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layout, users can show more content/insights by resizing the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9" y="3821008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Analytic Dashboard ( OVP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6098" y="910461"/>
            <a:ext cx="11118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Analytic Dashboard (OVP) on top of CDS with the help of UI.Annotations ,it Calculate Overall Errors in  following Categories of Analytics are Mentioned Below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62" y="1520369"/>
            <a:ext cx="9025714" cy="49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23" y="991466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End to End S/4 HANA Scenario for Overview Page ( OVP </a:t>
            </a:r>
            <a:r>
              <a:rPr lang="en-US" sz="2000" dirty="0" smtClean="0">
                <a:hlinkClick r:id="rId4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639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9302</TotalTime>
  <Words>359</Words>
  <Application>Microsoft Office PowerPoint</Application>
  <PresentationFormat>Custom</PresentationFormat>
  <Paragraphs>56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18</vt:lpstr>
      <vt:lpstr>Elaborating End to End S/4 HANA Scenario</vt:lpstr>
      <vt:lpstr>Describing OVP (Overview Page) </vt:lpstr>
      <vt:lpstr>Analytic Dashboard ( OVP )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2021-09-08T09:15:08Z</dcterms:modified>
</cp:coreProperties>
</file>